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F2D2D-4A3A-4634-A8EF-D1B27606721C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F3FC3-CC75-4B44-9605-5E065793D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F3FC3-CC75-4B44-9605-5E065793D71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065A189-B646-4907-89A3-CC0DADAD3704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30842C6-1BAF-4624-A8AD-C42C69858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elcometoaperturescience.tumblr.com/photo/1280/2554699409/1/tumblr_lecp0f5hmX1qg0ksv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France- </a:t>
            </a:r>
            <a:r>
              <a:rPr lang="en-US" sz="4800" dirty="0" err="1" smtClean="0"/>
              <a:t>Immo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400" dirty="0" err="1" smtClean="0"/>
              <a:t>Adresse</a:t>
            </a:r>
            <a:r>
              <a:rPr lang="en-US" sz="2400" dirty="0" smtClean="0"/>
              <a:t> Email: france_immo@frimmo.com.fr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 Olivia McConney           </a:t>
            </a:r>
            <a:endParaRPr lang="en-US" dirty="0"/>
          </a:p>
        </p:txBody>
      </p:sp>
      <p:pic>
        <p:nvPicPr>
          <p:cNvPr id="15362" name="Picture 2" descr="http://images01.olx.com/ui/2/12/12/352910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3505199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www.exoticexcess.com/wp-content/uploads/2009/02/82-million-beachfront-mansion-in-osprey-flori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1148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images.nymag.com/realestate/vu/2008/04/vu080421-renovation-btn.jpg"/>
          <p:cNvPicPr>
            <a:picLocks noChangeAspect="1" noChangeArrowheads="1"/>
          </p:cNvPicPr>
          <p:nvPr/>
        </p:nvPicPr>
        <p:blipFill>
          <a:blip r:embed="rId4" cstate="print"/>
          <a:srcRect b="9512"/>
          <a:stretch>
            <a:fillRect/>
          </a:stretch>
        </p:blipFill>
        <p:spPr bwMode="auto">
          <a:xfrm>
            <a:off x="0" y="0"/>
            <a:ext cx="3276600" cy="2059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://www.therawartist.net/nov2006/images/cbe/110605roo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0"/>
            <a:ext cx="3124200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672384" cy="9144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Maison</a:t>
            </a:r>
            <a:r>
              <a:rPr lang="en-US" sz="3600" dirty="0" smtClean="0"/>
              <a:t> En Ville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495800" y="1676400"/>
            <a:ext cx="4495800" cy="3581400"/>
          </a:xfrm>
        </p:spPr>
        <p:txBody>
          <a:bodyPr>
            <a:normAutofit/>
          </a:bodyPr>
          <a:lstStyle/>
          <a:p>
            <a:r>
              <a:rPr lang="en-US" sz="1600" dirty="0" err="1" smtClean="0"/>
              <a:t>Cette</a:t>
            </a:r>
            <a:r>
              <a:rPr lang="en-US" sz="1600" dirty="0" smtClean="0"/>
              <a:t> </a:t>
            </a:r>
            <a:r>
              <a:rPr lang="en-US" sz="1600" dirty="0" err="1" smtClean="0"/>
              <a:t>maison</a:t>
            </a:r>
            <a:r>
              <a:rPr lang="en-US" sz="1600" dirty="0" smtClean="0"/>
              <a:t> se </a:t>
            </a:r>
            <a:r>
              <a:rPr lang="en-US" sz="1600" dirty="0" err="1" smtClean="0"/>
              <a:t>trouve</a:t>
            </a:r>
            <a:r>
              <a:rPr lang="en-US" sz="1600" dirty="0" smtClean="0"/>
              <a:t> </a:t>
            </a:r>
            <a:r>
              <a:rPr lang="en-US" sz="1600" dirty="0" smtClean="0"/>
              <a:t>à </a:t>
            </a:r>
            <a:r>
              <a:rPr lang="en-US" sz="1600" dirty="0" smtClean="0"/>
              <a:t>Westchester</a:t>
            </a:r>
            <a:r>
              <a:rPr lang="en-US" sz="1600" dirty="0" smtClean="0"/>
              <a:t>, New Jersey</a:t>
            </a:r>
          </a:p>
          <a:p>
            <a:r>
              <a:rPr lang="en-US" sz="1600" dirty="0" err="1" smtClean="0"/>
              <a:t>Dans</a:t>
            </a:r>
            <a:r>
              <a:rPr lang="en-US" sz="1600" dirty="0" smtClean="0"/>
              <a:t> la </a:t>
            </a:r>
            <a:r>
              <a:rPr lang="en-US" sz="1600" dirty="0" err="1" smtClean="0"/>
              <a:t>maison</a:t>
            </a:r>
            <a:r>
              <a:rPr lang="en-US" sz="1600" dirty="0" smtClean="0"/>
              <a:t>, </a:t>
            </a:r>
            <a:r>
              <a:rPr lang="en-US" sz="1600" dirty="0" err="1" smtClean="0"/>
              <a:t>il</a:t>
            </a:r>
            <a:r>
              <a:rPr lang="en-US" sz="1600" dirty="0" smtClean="0"/>
              <a:t> y a </a:t>
            </a:r>
            <a:r>
              <a:rPr lang="en-US" sz="1600" dirty="0" err="1" smtClean="0"/>
              <a:t>quatorze</a:t>
            </a:r>
            <a:r>
              <a:rPr lang="en-US" sz="1600" dirty="0" smtClean="0"/>
              <a:t> </a:t>
            </a:r>
            <a:r>
              <a:rPr lang="en-US" sz="1600" dirty="0" err="1" smtClean="0"/>
              <a:t>pièces</a:t>
            </a:r>
            <a:endParaRPr lang="en-US" sz="1600" dirty="0" smtClean="0"/>
          </a:p>
          <a:p>
            <a:r>
              <a:rPr lang="en-US" sz="1600" dirty="0" smtClean="0"/>
              <a:t>A </a:t>
            </a:r>
            <a:r>
              <a:rPr lang="en-US" sz="1600" dirty="0" err="1" smtClean="0"/>
              <a:t>l’intérieur</a:t>
            </a:r>
            <a:r>
              <a:rPr lang="en-US" sz="1600" dirty="0" smtClean="0"/>
              <a:t>, </a:t>
            </a:r>
            <a:r>
              <a:rPr lang="en-US" sz="1600" dirty="0" err="1" smtClean="0"/>
              <a:t>il</a:t>
            </a:r>
            <a:r>
              <a:rPr lang="en-US" sz="1600" dirty="0" smtClean="0"/>
              <a:t> y a </a:t>
            </a:r>
            <a:r>
              <a:rPr lang="en-US" sz="1600" dirty="0" err="1" smtClean="0"/>
              <a:t>cinq</a:t>
            </a:r>
            <a:r>
              <a:rPr lang="en-US" sz="1600" dirty="0" smtClean="0"/>
              <a:t> </a:t>
            </a:r>
            <a:r>
              <a:rPr lang="en-US" sz="1600" dirty="0" err="1" smtClean="0"/>
              <a:t>chambres</a:t>
            </a:r>
            <a:r>
              <a:rPr lang="en-US" sz="1600" dirty="0" smtClean="0"/>
              <a:t>, </a:t>
            </a:r>
            <a:r>
              <a:rPr lang="en-US" sz="1600" dirty="0" err="1" smtClean="0"/>
              <a:t>une</a:t>
            </a:r>
            <a:r>
              <a:rPr lang="en-US" sz="1600" dirty="0" smtClean="0"/>
              <a:t> cuisine, un salon, </a:t>
            </a:r>
            <a:r>
              <a:rPr lang="en-US" sz="1600" dirty="0" err="1" smtClean="0"/>
              <a:t>une</a:t>
            </a:r>
            <a:r>
              <a:rPr lang="en-US" sz="1600" dirty="0" smtClean="0"/>
              <a:t> </a:t>
            </a:r>
            <a:r>
              <a:rPr lang="en-US" sz="1600" dirty="0" err="1" smtClean="0"/>
              <a:t>salle</a:t>
            </a:r>
            <a:r>
              <a:rPr lang="en-US" sz="1600" dirty="0" smtClean="0"/>
              <a:t> à manger et </a:t>
            </a:r>
            <a:r>
              <a:rPr lang="en-US" sz="1600" dirty="0" err="1" smtClean="0"/>
              <a:t>quatre</a:t>
            </a:r>
            <a:r>
              <a:rPr lang="en-US" sz="1600" dirty="0" smtClean="0"/>
              <a:t> </a:t>
            </a:r>
            <a:r>
              <a:rPr lang="en-US" sz="1600" dirty="0" err="1" smtClean="0"/>
              <a:t>salles</a:t>
            </a:r>
            <a:r>
              <a:rPr lang="en-US" sz="1600" dirty="0" smtClean="0"/>
              <a:t> de </a:t>
            </a:r>
            <a:r>
              <a:rPr lang="en-US" sz="1600" dirty="0" err="1" smtClean="0"/>
              <a:t>bains</a:t>
            </a:r>
            <a:endParaRPr lang="en-US" sz="1600" dirty="0" smtClean="0"/>
          </a:p>
          <a:p>
            <a:r>
              <a:rPr lang="en-US" sz="1600" dirty="0" smtClean="0"/>
              <a:t>A </a:t>
            </a:r>
            <a:r>
              <a:rPr lang="en-US" sz="1600" dirty="0" err="1" smtClean="0"/>
              <a:t>l’extérieur</a:t>
            </a:r>
            <a:r>
              <a:rPr lang="en-US" sz="1600" dirty="0" smtClean="0"/>
              <a:t>, </a:t>
            </a:r>
            <a:r>
              <a:rPr lang="en-US" sz="1600" dirty="0" err="1" smtClean="0"/>
              <a:t>il</a:t>
            </a:r>
            <a:r>
              <a:rPr lang="en-US" sz="1600" dirty="0" smtClean="0"/>
              <a:t> y a </a:t>
            </a:r>
            <a:r>
              <a:rPr lang="en-US" sz="1600" dirty="0" err="1" smtClean="0"/>
              <a:t>une</a:t>
            </a:r>
            <a:r>
              <a:rPr lang="en-US" sz="1600" dirty="0" smtClean="0"/>
              <a:t> piscine, un </a:t>
            </a:r>
            <a:r>
              <a:rPr lang="en-US" sz="1600" dirty="0" err="1" smtClean="0"/>
              <a:t>jardin</a:t>
            </a:r>
            <a:r>
              <a:rPr lang="en-US" sz="1600" dirty="0" smtClean="0"/>
              <a:t> et </a:t>
            </a:r>
            <a:r>
              <a:rPr lang="en-US" sz="1600" dirty="0" err="1" smtClean="0"/>
              <a:t>deux</a:t>
            </a:r>
            <a:r>
              <a:rPr lang="en-US" sz="1600" dirty="0" smtClean="0"/>
              <a:t> garages. </a:t>
            </a:r>
          </a:p>
          <a:p>
            <a:endParaRPr lang="en-US" sz="1600" dirty="0" smtClean="0"/>
          </a:p>
          <a:p>
            <a:r>
              <a:rPr lang="en-US" sz="1600" dirty="0" smtClean="0"/>
              <a:t>A </a:t>
            </a:r>
            <a:r>
              <a:rPr lang="en-US" sz="1600" dirty="0" err="1" smtClean="0"/>
              <a:t>vendre</a:t>
            </a:r>
            <a:r>
              <a:rPr lang="en-US" sz="1600" dirty="0" smtClean="0"/>
              <a:t>: £2 </a:t>
            </a:r>
            <a:r>
              <a:rPr lang="en-US" sz="1600" dirty="0" err="1" smtClean="0"/>
              <a:t>milllions</a:t>
            </a:r>
            <a:endParaRPr lang="en-US" sz="1600" dirty="0" smtClean="0"/>
          </a:p>
          <a:p>
            <a:r>
              <a:rPr lang="en-US" sz="1600" dirty="0" err="1" smtClean="0"/>
              <a:t>Appelez</a:t>
            </a:r>
            <a:r>
              <a:rPr lang="en-US" sz="1600" dirty="0" smtClean="0"/>
              <a:t>: +33 1 37 94 12 88  </a:t>
            </a:r>
          </a:p>
          <a:p>
            <a:endParaRPr lang="en-US" sz="1600" dirty="0" smtClean="0"/>
          </a:p>
        </p:txBody>
      </p:sp>
      <p:pic>
        <p:nvPicPr>
          <p:cNvPr id="1028" name="Picture 4" descr="http://www.apartmenttherapy.com/images/uploads/10_16_2007-big-hou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4036726" cy="267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1.bp.blogspot.com/_DAQFYgbUGPs/TP2iqHUcgVI/AAAAAAAAAts/ORITbOUg1O8/s1600/Poo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419600"/>
            <a:ext cx="2286000" cy="1841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www.walsham-le-willows.org/opengardens/images/sidewaysgard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648200"/>
            <a:ext cx="2286000" cy="1717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topbanana.files.wordpress.com/2007/05/fancy-kitche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4648200"/>
            <a:ext cx="1836789" cy="1743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824784" cy="914400"/>
          </a:xfrm>
        </p:spPr>
        <p:txBody>
          <a:bodyPr>
            <a:normAutofit/>
          </a:bodyPr>
          <a:lstStyle/>
          <a:p>
            <a:pPr algn="ctr"/>
            <a:r>
              <a:rPr lang="en-029" sz="3600" dirty="0" err="1" smtClean="0"/>
              <a:t>Une</a:t>
            </a:r>
            <a:r>
              <a:rPr lang="en-029" sz="3600" dirty="0" smtClean="0"/>
              <a:t> </a:t>
            </a:r>
            <a:r>
              <a:rPr lang="en-029" sz="3600" dirty="0" err="1" smtClean="0"/>
              <a:t>Maison</a:t>
            </a:r>
            <a:r>
              <a:rPr lang="en-029" sz="3600" dirty="0" smtClean="0"/>
              <a:t> à la </a:t>
            </a:r>
            <a:r>
              <a:rPr lang="en-029" sz="3600" dirty="0" err="1" smtClean="0"/>
              <a:t>Campagne</a:t>
            </a:r>
            <a:endParaRPr lang="en-029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0" y="1219200"/>
            <a:ext cx="4626159" cy="4724402"/>
          </a:xfrm>
        </p:spPr>
        <p:txBody>
          <a:bodyPr>
            <a:normAutofit/>
          </a:bodyPr>
          <a:lstStyle/>
          <a:p>
            <a:r>
              <a:rPr lang="en-029" sz="1600" dirty="0" err="1" smtClean="0"/>
              <a:t>Cette</a:t>
            </a:r>
            <a:r>
              <a:rPr lang="en-029" sz="1600" dirty="0" smtClean="0"/>
              <a:t>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 se </a:t>
            </a:r>
            <a:r>
              <a:rPr lang="en-029" sz="1600" dirty="0" err="1" smtClean="0"/>
              <a:t>trouve</a:t>
            </a:r>
            <a:r>
              <a:rPr lang="en-029" sz="1600" dirty="0" smtClean="0"/>
              <a:t> </a:t>
            </a:r>
            <a:r>
              <a:rPr lang="en-029" sz="1600" dirty="0" err="1" smtClean="0"/>
              <a:t>dans</a:t>
            </a:r>
            <a:r>
              <a:rPr lang="en-029" sz="1600" dirty="0" smtClean="0"/>
              <a:t> la </a:t>
            </a:r>
            <a:r>
              <a:rPr lang="en-029" sz="1600" dirty="0" err="1" smtClean="0"/>
              <a:t>Vallée</a:t>
            </a:r>
            <a:r>
              <a:rPr lang="en-029" sz="1600" dirty="0" smtClean="0"/>
              <a:t> </a:t>
            </a:r>
            <a:r>
              <a:rPr lang="en-029" sz="1600" dirty="0" smtClean="0"/>
              <a:t>du </a:t>
            </a:r>
            <a:r>
              <a:rPr lang="en-029" sz="1600" dirty="0" smtClean="0"/>
              <a:t>Loire en </a:t>
            </a:r>
            <a:r>
              <a:rPr lang="en-029" sz="1600" dirty="0" smtClean="0"/>
              <a:t>France. </a:t>
            </a:r>
          </a:p>
          <a:p>
            <a:r>
              <a:rPr lang="en-029" sz="1600" dirty="0" smtClean="0"/>
              <a:t>Dans la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</a:t>
            </a:r>
            <a:r>
              <a:rPr lang="en-029" sz="1600" dirty="0" err="1" smtClean="0"/>
              <a:t>onze</a:t>
            </a:r>
            <a:r>
              <a:rPr lang="en-029" sz="1600" dirty="0" smtClean="0"/>
              <a:t> </a:t>
            </a:r>
            <a:r>
              <a:rPr lang="en-029" sz="1600" dirty="0" err="1" smtClean="0"/>
              <a:t>pièces</a:t>
            </a:r>
            <a:r>
              <a:rPr lang="en-029" sz="1600" dirty="0" smtClean="0"/>
              <a:t>. </a:t>
            </a:r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l’intérieur</a:t>
            </a:r>
            <a:r>
              <a:rPr lang="en-029" sz="1600" dirty="0" smtClean="0"/>
              <a:t>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</a:t>
            </a:r>
            <a:r>
              <a:rPr lang="en-029" sz="1600" dirty="0" err="1" smtClean="0"/>
              <a:t>quatre</a:t>
            </a:r>
            <a:r>
              <a:rPr lang="en-029" sz="1600" dirty="0" smtClean="0"/>
              <a:t> </a:t>
            </a:r>
            <a:r>
              <a:rPr lang="en-029" sz="1600" dirty="0" err="1" smtClean="0"/>
              <a:t>chambres</a:t>
            </a:r>
            <a:r>
              <a:rPr lang="en-029" sz="1600" dirty="0" smtClean="0"/>
              <a:t>, </a:t>
            </a:r>
            <a:r>
              <a:rPr lang="en-029" sz="1600" dirty="0" err="1" smtClean="0"/>
              <a:t>trois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salles</a:t>
            </a:r>
            <a:r>
              <a:rPr lang="en-029" sz="1600" dirty="0" smtClean="0"/>
              <a:t> de </a:t>
            </a:r>
            <a:r>
              <a:rPr lang="en-029" sz="1600" dirty="0" err="1" smtClean="0"/>
              <a:t>bains</a:t>
            </a:r>
            <a:r>
              <a:rPr lang="en-029" sz="1600" dirty="0" smtClean="0"/>
              <a:t>, un salon,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cuisine,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</a:t>
            </a:r>
            <a:r>
              <a:rPr lang="en-029" sz="1600" dirty="0" smtClean="0"/>
              <a:t> à manger et un garage.  </a:t>
            </a:r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l’extérieur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un grand </a:t>
            </a:r>
            <a:r>
              <a:rPr lang="en-029" sz="1600" dirty="0" err="1" smtClean="0"/>
              <a:t>jardin</a:t>
            </a:r>
            <a:r>
              <a:rPr lang="en-029" sz="1600" dirty="0" smtClean="0"/>
              <a:t> et </a:t>
            </a:r>
            <a:r>
              <a:rPr lang="en-029" sz="1600" dirty="0" err="1" smtClean="0"/>
              <a:t>une</a:t>
            </a:r>
            <a:r>
              <a:rPr lang="en-029" sz="1600" dirty="0" smtClean="0"/>
              <a:t> petite piscine.</a:t>
            </a:r>
          </a:p>
          <a:p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louer</a:t>
            </a:r>
            <a:r>
              <a:rPr lang="en-029" sz="1600" dirty="0" smtClean="0"/>
              <a:t>:£125,000 par </a:t>
            </a:r>
            <a:r>
              <a:rPr lang="en-029" sz="1600" dirty="0" err="1" smtClean="0"/>
              <a:t>mois</a:t>
            </a:r>
            <a:endParaRPr lang="en-029" sz="1600" dirty="0" smtClean="0"/>
          </a:p>
          <a:p>
            <a:r>
              <a:rPr lang="en-029" sz="1600" dirty="0" err="1" smtClean="0"/>
              <a:t>Appelez</a:t>
            </a:r>
            <a:r>
              <a:rPr lang="en-029" sz="1600" dirty="0" smtClean="0"/>
              <a:t>: +33 2 12 72 99 46</a:t>
            </a:r>
          </a:p>
          <a:p>
            <a:endParaRPr lang="en-029" sz="1600" dirty="0" smtClean="0"/>
          </a:p>
          <a:p>
            <a:endParaRPr lang="en-029" sz="1600" dirty="0"/>
          </a:p>
        </p:txBody>
      </p:sp>
      <p:pic>
        <p:nvPicPr>
          <p:cNvPr id="1026" name="Picture 2" descr="http://www.rockcottage.ie/pics/main_house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733800"/>
            <a:ext cx="4582616" cy="2466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carts.cartsvermont.com/images/P/CVM26-1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76400"/>
            <a:ext cx="2181111" cy="1638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beachshellinn.com/images-2004/living-ro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495800"/>
            <a:ext cx="3193610" cy="2015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977184" cy="914400"/>
          </a:xfrm>
        </p:spPr>
        <p:txBody>
          <a:bodyPr>
            <a:normAutofit/>
          </a:bodyPr>
          <a:lstStyle/>
          <a:p>
            <a:pPr algn="ctr"/>
            <a:r>
              <a:rPr lang="en-029" sz="3600" dirty="0" err="1" smtClean="0"/>
              <a:t>Une</a:t>
            </a:r>
            <a:r>
              <a:rPr lang="en-029" sz="3600" dirty="0" smtClean="0"/>
              <a:t> </a:t>
            </a:r>
            <a:r>
              <a:rPr lang="en-029" sz="3600" dirty="0" err="1" smtClean="0"/>
              <a:t>Maison</a:t>
            </a:r>
            <a:r>
              <a:rPr lang="en-029" sz="3600" dirty="0" smtClean="0"/>
              <a:t> à la </a:t>
            </a:r>
            <a:r>
              <a:rPr lang="en-029" sz="3600" dirty="0" err="1" smtClean="0"/>
              <a:t>Montagne</a:t>
            </a:r>
            <a:r>
              <a:rPr lang="en-029" sz="3600" dirty="0" smtClean="0"/>
              <a:t> </a:t>
            </a:r>
            <a:endParaRPr lang="en-029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4626159" cy="4724402"/>
          </a:xfrm>
        </p:spPr>
        <p:txBody>
          <a:bodyPr>
            <a:normAutofit/>
          </a:bodyPr>
          <a:lstStyle/>
          <a:p>
            <a:r>
              <a:rPr lang="en-029" sz="1600" dirty="0" err="1" smtClean="0"/>
              <a:t>Cette</a:t>
            </a:r>
            <a:r>
              <a:rPr lang="en-029" sz="1600" dirty="0" smtClean="0"/>
              <a:t>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 se </a:t>
            </a:r>
            <a:r>
              <a:rPr lang="en-029" sz="1600" dirty="0" err="1" smtClean="0"/>
              <a:t>trouve</a:t>
            </a:r>
            <a:r>
              <a:rPr lang="en-029" sz="1600" dirty="0" smtClean="0"/>
              <a:t> </a:t>
            </a:r>
            <a:r>
              <a:rPr lang="en-029" sz="1600" dirty="0" err="1" smtClean="0"/>
              <a:t>dans</a:t>
            </a:r>
            <a:r>
              <a:rPr lang="en-029" sz="1600" dirty="0" smtClean="0"/>
              <a:t> </a:t>
            </a:r>
            <a:r>
              <a:rPr lang="en-029" sz="1600" dirty="0" smtClean="0"/>
              <a:t>Beavercreek au </a:t>
            </a:r>
            <a:r>
              <a:rPr lang="en-029" sz="1600" dirty="0" smtClean="0"/>
              <a:t>Colorado.</a:t>
            </a:r>
          </a:p>
          <a:p>
            <a:r>
              <a:rPr lang="en-029" sz="1600" dirty="0" err="1" smtClean="0"/>
              <a:t>Dans</a:t>
            </a:r>
            <a:r>
              <a:rPr lang="en-029" sz="1600" dirty="0" smtClean="0"/>
              <a:t> la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seize </a:t>
            </a:r>
            <a:r>
              <a:rPr lang="en-029" sz="1600" dirty="0" err="1" smtClean="0"/>
              <a:t>pièces</a:t>
            </a:r>
            <a:r>
              <a:rPr lang="en-029" sz="1600" dirty="0" smtClean="0"/>
              <a:t>.</a:t>
            </a:r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l’intérieur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</a:t>
            </a:r>
            <a:r>
              <a:rPr lang="en-029" sz="1600" dirty="0" err="1" smtClean="0"/>
              <a:t>sept</a:t>
            </a:r>
            <a:r>
              <a:rPr lang="en-029" sz="1600" dirty="0" smtClean="0"/>
              <a:t> </a:t>
            </a:r>
            <a:r>
              <a:rPr lang="en-029" sz="1600" dirty="0" err="1" smtClean="0"/>
              <a:t>chambres</a:t>
            </a:r>
            <a:r>
              <a:rPr lang="en-029" sz="1600" dirty="0" smtClean="0"/>
              <a:t>, </a:t>
            </a:r>
            <a:r>
              <a:rPr lang="en-029" sz="1600" dirty="0" err="1" smtClean="0"/>
              <a:t>cinq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salles</a:t>
            </a:r>
            <a:r>
              <a:rPr lang="en-029" sz="1600" dirty="0" smtClean="0"/>
              <a:t> de </a:t>
            </a:r>
            <a:r>
              <a:rPr lang="en-029" sz="1600" dirty="0" err="1" smtClean="0"/>
              <a:t>bains</a:t>
            </a:r>
            <a:r>
              <a:rPr lang="en-029" sz="1600" dirty="0" smtClean="0"/>
              <a:t>, </a:t>
            </a:r>
            <a:r>
              <a:rPr lang="en-029" sz="1600" dirty="0" err="1" smtClean="0"/>
              <a:t>deux</a:t>
            </a:r>
            <a:r>
              <a:rPr lang="en-029" sz="1600" dirty="0" smtClean="0"/>
              <a:t> salons,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grande</a:t>
            </a:r>
            <a:r>
              <a:rPr lang="en-029" sz="1600" dirty="0" smtClean="0"/>
              <a:t> cuisine,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</a:t>
            </a:r>
            <a:r>
              <a:rPr lang="en-029" sz="1600" dirty="0" smtClean="0"/>
              <a:t> à manger et </a:t>
            </a:r>
            <a:r>
              <a:rPr lang="en-029" sz="1600" dirty="0" err="1" smtClean="0"/>
              <a:t>trois</a:t>
            </a:r>
            <a:r>
              <a:rPr lang="en-029" sz="1600" dirty="0" smtClean="0"/>
              <a:t> garages. </a:t>
            </a:r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l’extérieur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un </a:t>
            </a:r>
            <a:r>
              <a:rPr lang="en-029" sz="1600" dirty="0" err="1" smtClean="0"/>
              <a:t>jardin</a:t>
            </a:r>
            <a:r>
              <a:rPr lang="en-029" sz="1600" dirty="0" smtClean="0"/>
              <a:t> et </a:t>
            </a:r>
            <a:r>
              <a:rPr lang="en-029" sz="1600" dirty="0" err="1" smtClean="0"/>
              <a:t>deux</a:t>
            </a:r>
            <a:r>
              <a:rPr lang="en-029" sz="1600" dirty="0" smtClean="0"/>
              <a:t> </a:t>
            </a:r>
            <a:r>
              <a:rPr lang="en-029" sz="1600" dirty="0" err="1" smtClean="0"/>
              <a:t>balcons</a:t>
            </a:r>
            <a:r>
              <a:rPr lang="en-029" sz="1600" dirty="0" smtClean="0"/>
              <a:t>. </a:t>
            </a:r>
          </a:p>
          <a:p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vendre</a:t>
            </a:r>
            <a:r>
              <a:rPr lang="en-029" sz="1600" dirty="0" smtClean="0"/>
              <a:t>: £1 </a:t>
            </a:r>
            <a:r>
              <a:rPr lang="en-029" sz="1600" dirty="0" smtClean="0"/>
              <a:t>million</a:t>
            </a:r>
            <a:endParaRPr lang="en-029" sz="1600" dirty="0" smtClean="0"/>
          </a:p>
          <a:p>
            <a:r>
              <a:rPr lang="en-029" sz="1600" dirty="0" err="1" smtClean="0"/>
              <a:t>Appelez</a:t>
            </a:r>
            <a:r>
              <a:rPr lang="en-029" sz="1600" dirty="0" smtClean="0"/>
              <a:t>: +33 5 44 85 93 29</a:t>
            </a:r>
          </a:p>
          <a:p>
            <a:endParaRPr lang="en-029" sz="1600" dirty="0" smtClean="0"/>
          </a:p>
          <a:p>
            <a:endParaRPr lang="en-029" sz="1600" dirty="0" smtClean="0"/>
          </a:p>
          <a:p>
            <a:endParaRPr lang="en-029" sz="1600" dirty="0"/>
          </a:p>
        </p:txBody>
      </p:sp>
      <p:pic>
        <p:nvPicPr>
          <p:cNvPr id="18434" name="Picture 2" descr="http://imagesus.homeaway.com/vd2/files/WVR/400x300/44/445180/157837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8100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Beaver Creek house rental - Kitch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76350"/>
            <a:ext cx="29718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http://www.idaholakeretreats.com/documents/Living_Room_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572000"/>
            <a:ext cx="2819400" cy="1860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24784" cy="914400"/>
          </a:xfrm>
        </p:spPr>
        <p:txBody>
          <a:bodyPr>
            <a:noAutofit/>
          </a:bodyPr>
          <a:lstStyle/>
          <a:p>
            <a:pPr algn="ctr"/>
            <a:r>
              <a:rPr lang="en-029" sz="3000" dirty="0" err="1" smtClean="0"/>
              <a:t>Une</a:t>
            </a:r>
            <a:r>
              <a:rPr lang="en-029" sz="3000" dirty="0" smtClean="0"/>
              <a:t> </a:t>
            </a:r>
            <a:r>
              <a:rPr lang="en-029" sz="3000" dirty="0" err="1" smtClean="0"/>
              <a:t>Maison</a:t>
            </a:r>
            <a:r>
              <a:rPr lang="en-029" sz="3000" dirty="0" smtClean="0"/>
              <a:t> Au </a:t>
            </a:r>
            <a:r>
              <a:rPr lang="en-029" sz="3000" dirty="0" err="1" smtClean="0"/>
              <a:t>Bord</a:t>
            </a:r>
            <a:r>
              <a:rPr lang="en-029" sz="3000" dirty="0" smtClean="0"/>
              <a:t> de la </a:t>
            </a:r>
            <a:r>
              <a:rPr lang="en-029" sz="3000" dirty="0" err="1" smtClean="0"/>
              <a:t>Mer</a:t>
            </a:r>
            <a:endParaRPr lang="en-029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626159" cy="4724402"/>
          </a:xfrm>
        </p:spPr>
        <p:txBody>
          <a:bodyPr>
            <a:normAutofit/>
          </a:bodyPr>
          <a:lstStyle/>
          <a:p>
            <a:r>
              <a:rPr lang="en-029" sz="1600" dirty="0" err="1" smtClean="0"/>
              <a:t>Cette</a:t>
            </a:r>
            <a:r>
              <a:rPr lang="en-029" sz="1600" dirty="0" smtClean="0"/>
              <a:t>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 se </a:t>
            </a:r>
            <a:r>
              <a:rPr lang="en-029" sz="1600" dirty="0" err="1" smtClean="0"/>
              <a:t>trouve</a:t>
            </a:r>
            <a:r>
              <a:rPr lang="en-029" sz="1600" dirty="0" smtClean="0"/>
              <a:t> </a:t>
            </a:r>
            <a:r>
              <a:rPr lang="en-029" sz="1600" dirty="0" smtClean="0"/>
              <a:t>à Daytona </a:t>
            </a:r>
            <a:r>
              <a:rPr lang="en-029" sz="1600" dirty="0" smtClean="0"/>
              <a:t>Beach, </a:t>
            </a:r>
            <a:r>
              <a:rPr lang="en-029" sz="1600" dirty="0" err="1" smtClean="0"/>
              <a:t>Floride</a:t>
            </a:r>
            <a:endParaRPr lang="en-029" sz="1600" dirty="0" smtClean="0"/>
          </a:p>
          <a:p>
            <a:r>
              <a:rPr lang="en-029" sz="1600" dirty="0" err="1" smtClean="0"/>
              <a:t>Dans</a:t>
            </a:r>
            <a:r>
              <a:rPr lang="en-029" sz="1600" dirty="0" smtClean="0"/>
              <a:t> la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seize </a:t>
            </a:r>
            <a:r>
              <a:rPr lang="en-029" sz="1600" dirty="0" err="1" smtClean="0"/>
              <a:t>pièces</a:t>
            </a:r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l’intérieur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grande</a:t>
            </a:r>
            <a:r>
              <a:rPr lang="en-029" sz="1600" dirty="0" smtClean="0"/>
              <a:t> cuisine, </a:t>
            </a:r>
            <a:r>
              <a:rPr lang="en-029" sz="1600" dirty="0" err="1" smtClean="0"/>
              <a:t>cinq</a:t>
            </a:r>
            <a:r>
              <a:rPr lang="en-029" sz="1600" dirty="0" smtClean="0"/>
              <a:t> </a:t>
            </a:r>
            <a:r>
              <a:rPr lang="en-029" sz="1600" dirty="0" err="1" smtClean="0"/>
              <a:t>chambres</a:t>
            </a:r>
            <a:r>
              <a:rPr lang="en-029" sz="1600" dirty="0" smtClean="0"/>
              <a:t>, </a:t>
            </a:r>
            <a:r>
              <a:rPr lang="en-029" sz="1600" dirty="0" err="1" smtClean="0"/>
              <a:t>cing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salles</a:t>
            </a:r>
            <a:r>
              <a:rPr lang="en-029" sz="1600" dirty="0" smtClean="0"/>
              <a:t> de </a:t>
            </a:r>
            <a:r>
              <a:rPr lang="en-029" sz="1600" dirty="0" err="1" smtClean="0"/>
              <a:t>bains</a:t>
            </a:r>
            <a:r>
              <a:rPr lang="en-029" sz="1600" dirty="0" smtClean="0"/>
              <a:t>, </a:t>
            </a:r>
            <a:r>
              <a:rPr lang="en-029" sz="1600" dirty="0" err="1" smtClean="0"/>
              <a:t>trois</a:t>
            </a:r>
            <a:r>
              <a:rPr lang="en-029" sz="1600" dirty="0" smtClean="0"/>
              <a:t> salons,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</a:t>
            </a:r>
            <a:r>
              <a:rPr lang="en-029" sz="1600" dirty="0" smtClean="0"/>
              <a:t> à manger et </a:t>
            </a:r>
            <a:r>
              <a:rPr lang="en-029" sz="1600" dirty="0" err="1" smtClean="0"/>
              <a:t>une</a:t>
            </a:r>
            <a:r>
              <a:rPr lang="en-029" sz="1600" dirty="0" smtClean="0"/>
              <a:t> piscine. Il y a </a:t>
            </a:r>
            <a:r>
              <a:rPr lang="en-029" sz="1600" dirty="0" err="1" smtClean="0"/>
              <a:t>aussi</a:t>
            </a:r>
            <a:r>
              <a:rPr lang="en-029" sz="1600" dirty="0" smtClean="0"/>
              <a:t>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grande</a:t>
            </a:r>
            <a:r>
              <a:rPr lang="en-029" sz="1600" dirty="0" smtClean="0"/>
              <a:t> entrée.</a:t>
            </a:r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l’extérieur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</a:t>
            </a:r>
            <a:r>
              <a:rPr lang="en-029" sz="1600" dirty="0" err="1" smtClean="0"/>
              <a:t>une</a:t>
            </a:r>
            <a:r>
              <a:rPr lang="en-029" sz="1600" dirty="0" smtClean="0"/>
              <a:t> piscine, </a:t>
            </a:r>
            <a:r>
              <a:rPr lang="en-029" sz="1600" dirty="0" err="1" smtClean="0"/>
              <a:t>deux</a:t>
            </a:r>
            <a:r>
              <a:rPr lang="en-029" sz="1600" dirty="0" smtClean="0"/>
              <a:t> </a:t>
            </a:r>
            <a:r>
              <a:rPr lang="en-029" sz="1600" dirty="0" err="1" smtClean="0"/>
              <a:t>escaliers</a:t>
            </a:r>
            <a:r>
              <a:rPr lang="en-029" sz="1600" dirty="0" smtClean="0"/>
              <a:t>, un </a:t>
            </a:r>
            <a:r>
              <a:rPr lang="en-029" sz="1600" dirty="0" err="1" smtClean="0"/>
              <a:t>jardin</a:t>
            </a:r>
            <a:r>
              <a:rPr lang="en-029" sz="1600" dirty="0" smtClean="0"/>
              <a:t> et </a:t>
            </a:r>
            <a:r>
              <a:rPr lang="en-029" sz="1600" dirty="0" err="1" smtClean="0"/>
              <a:t>trois</a:t>
            </a:r>
            <a:r>
              <a:rPr lang="en-029" sz="1600" dirty="0" smtClean="0"/>
              <a:t> garages.</a:t>
            </a:r>
          </a:p>
          <a:p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vendre</a:t>
            </a:r>
            <a:r>
              <a:rPr lang="en-029" sz="1600" dirty="0" smtClean="0"/>
              <a:t>: £3 </a:t>
            </a:r>
            <a:r>
              <a:rPr lang="en-029" sz="1600" dirty="0" smtClean="0"/>
              <a:t>millions</a:t>
            </a:r>
            <a:endParaRPr lang="en-029" sz="1600" dirty="0" smtClean="0"/>
          </a:p>
          <a:p>
            <a:r>
              <a:rPr lang="en-029" sz="1600" dirty="0" err="1" smtClean="0"/>
              <a:t>Appelez</a:t>
            </a:r>
            <a:r>
              <a:rPr lang="en-029" sz="1600" dirty="0" smtClean="0"/>
              <a:t>: +33 4 48 29 48 73 </a:t>
            </a:r>
          </a:p>
          <a:p>
            <a:endParaRPr lang="en-029" sz="1600" dirty="0" smtClean="0"/>
          </a:p>
          <a:p>
            <a:endParaRPr lang="en-029" sz="1600" dirty="0"/>
          </a:p>
        </p:txBody>
      </p:sp>
      <p:pic>
        <p:nvPicPr>
          <p:cNvPr id="19458" name="Picture 2" descr="http://28.media.tumblr.com/tumblr_lecpvfZq8V1qg0ksvo1_500.jpg"/>
          <p:cNvPicPr>
            <a:picLocks noChangeAspect="1" noChangeArrowheads="1"/>
          </p:cNvPicPr>
          <p:nvPr/>
        </p:nvPicPr>
        <p:blipFill>
          <a:blip r:embed="rId2" cstate="print"/>
          <a:srcRect t="19200" b="16800"/>
          <a:stretch>
            <a:fillRect/>
          </a:stretch>
        </p:blipFill>
        <p:spPr bwMode="auto">
          <a:xfrm>
            <a:off x="4419600" y="4328160"/>
            <a:ext cx="4476750" cy="214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fantasticalhomes:&#10;&#10;Unique Hallway - walkway&#10;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828800"/>
            <a:ext cx="3200400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t0.gstatic.com/images?q=tbn:ANd9GcTKkBqBxM4Q0lfYPknjbWczL06OfIVoFwStVOfgjaWmUCpChXlYrg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953000"/>
            <a:ext cx="2209800" cy="1655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672384" cy="914400"/>
          </a:xfrm>
        </p:spPr>
        <p:txBody>
          <a:bodyPr>
            <a:normAutofit/>
          </a:bodyPr>
          <a:lstStyle/>
          <a:p>
            <a:pPr algn="ctr"/>
            <a:r>
              <a:rPr lang="en-029" sz="3600" dirty="0" smtClean="0"/>
              <a:t>Un </a:t>
            </a:r>
            <a:r>
              <a:rPr lang="en-029" sz="3600" dirty="0" err="1" smtClean="0"/>
              <a:t>Appartement</a:t>
            </a:r>
            <a:endParaRPr lang="en-029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4626159" cy="4724402"/>
          </a:xfrm>
        </p:spPr>
        <p:txBody>
          <a:bodyPr>
            <a:normAutofit/>
          </a:bodyPr>
          <a:lstStyle/>
          <a:p>
            <a:r>
              <a:rPr lang="en-029" sz="1600" dirty="0" err="1" smtClean="0"/>
              <a:t>Cet</a:t>
            </a:r>
            <a:r>
              <a:rPr lang="en-029" sz="1600" dirty="0" smtClean="0"/>
              <a:t> </a:t>
            </a:r>
            <a:r>
              <a:rPr lang="en-029" sz="1600" dirty="0" err="1" smtClean="0"/>
              <a:t>appartement</a:t>
            </a:r>
            <a:r>
              <a:rPr lang="en-029" sz="1600" dirty="0" smtClean="0"/>
              <a:t> se </a:t>
            </a:r>
            <a:r>
              <a:rPr lang="en-029" sz="1600" dirty="0" err="1" smtClean="0"/>
              <a:t>trouve</a:t>
            </a:r>
            <a:r>
              <a:rPr lang="en-029" sz="1600" dirty="0" smtClean="0"/>
              <a:t> </a:t>
            </a:r>
            <a:r>
              <a:rPr lang="en-029" sz="1600" dirty="0" err="1" smtClean="0"/>
              <a:t>dans</a:t>
            </a:r>
            <a:r>
              <a:rPr lang="en-029" sz="1600" dirty="0" smtClean="0"/>
              <a:t> à </a:t>
            </a:r>
            <a:r>
              <a:rPr lang="en-029" sz="1600" dirty="0" smtClean="0"/>
              <a:t>Paris en </a:t>
            </a:r>
            <a:r>
              <a:rPr lang="en-029" sz="1600" dirty="0" smtClean="0"/>
              <a:t>France</a:t>
            </a:r>
          </a:p>
          <a:p>
            <a:r>
              <a:rPr lang="en-029" sz="1600" dirty="0" smtClean="0"/>
              <a:t>Dans </a:t>
            </a:r>
            <a:r>
              <a:rPr lang="en-029" sz="1600" dirty="0" err="1" smtClean="0"/>
              <a:t>l’appartement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six </a:t>
            </a:r>
            <a:r>
              <a:rPr lang="en-029" sz="1600" dirty="0" err="1" smtClean="0"/>
              <a:t>pièces</a:t>
            </a:r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l’intérieur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 y a </a:t>
            </a:r>
            <a:r>
              <a:rPr lang="en-029" sz="1600" dirty="0" err="1" smtClean="0"/>
              <a:t>une</a:t>
            </a:r>
            <a:r>
              <a:rPr lang="en-029" sz="1600" dirty="0" smtClean="0"/>
              <a:t> entrée,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cuisine, </a:t>
            </a:r>
            <a:r>
              <a:rPr lang="en-029" sz="1600" dirty="0" err="1" smtClean="0"/>
              <a:t>deux</a:t>
            </a:r>
            <a:r>
              <a:rPr lang="en-029" sz="1600" dirty="0" smtClean="0"/>
              <a:t> </a:t>
            </a:r>
            <a:r>
              <a:rPr lang="en-029" sz="1600" dirty="0" err="1" smtClean="0"/>
              <a:t>chambres</a:t>
            </a:r>
            <a:r>
              <a:rPr lang="en-029" sz="1600" dirty="0" smtClean="0"/>
              <a:t>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</a:t>
            </a:r>
            <a:r>
              <a:rPr lang="en-029" sz="1600" dirty="0" smtClean="0"/>
              <a:t> de </a:t>
            </a:r>
            <a:r>
              <a:rPr lang="en-029" sz="1600" dirty="0" err="1" smtClean="0"/>
              <a:t>bains</a:t>
            </a:r>
            <a:r>
              <a:rPr lang="en-029" sz="1600" dirty="0" smtClean="0"/>
              <a:t> et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</a:t>
            </a:r>
            <a:r>
              <a:rPr lang="en-029" sz="1600" dirty="0" smtClean="0"/>
              <a:t> à manger. Il y a </a:t>
            </a:r>
            <a:r>
              <a:rPr lang="en-029" sz="1600" dirty="0" err="1" smtClean="0"/>
              <a:t>aussi</a:t>
            </a:r>
            <a:r>
              <a:rPr lang="en-029" sz="1600" dirty="0" smtClean="0"/>
              <a:t> un </a:t>
            </a:r>
            <a:r>
              <a:rPr lang="en-029" sz="1600" dirty="0" err="1" smtClean="0"/>
              <a:t>jacuzzi</a:t>
            </a:r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l’extérieur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 y a un </a:t>
            </a:r>
            <a:r>
              <a:rPr lang="en-029" sz="1600" dirty="0" err="1" smtClean="0"/>
              <a:t>balcon</a:t>
            </a:r>
            <a:r>
              <a:rPr lang="en-029" sz="1600" dirty="0" smtClean="0"/>
              <a:t> avec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vue</a:t>
            </a:r>
            <a:r>
              <a:rPr lang="en-029" sz="1600" dirty="0" smtClean="0"/>
              <a:t> de la Tour Eiffel!</a:t>
            </a:r>
          </a:p>
          <a:p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louer</a:t>
            </a:r>
            <a:r>
              <a:rPr lang="en-029" sz="1600" dirty="0" smtClean="0"/>
              <a:t>: £3,000 par </a:t>
            </a:r>
            <a:r>
              <a:rPr lang="en-029" sz="1600" dirty="0" err="1" smtClean="0"/>
              <a:t>mois</a:t>
            </a:r>
            <a:endParaRPr lang="en-029" sz="1600" dirty="0" smtClean="0"/>
          </a:p>
          <a:p>
            <a:r>
              <a:rPr lang="en-029" sz="1600" dirty="0" err="1" smtClean="0"/>
              <a:t>Appelez</a:t>
            </a:r>
            <a:r>
              <a:rPr lang="en-029" sz="1600" dirty="0" smtClean="0"/>
              <a:t>: +33 3 27 58 83 29</a:t>
            </a:r>
          </a:p>
        </p:txBody>
      </p:sp>
      <p:pic>
        <p:nvPicPr>
          <p:cNvPr id="20482" name="Picture 2" descr="http://imagesus.homeaway.com/vd2/files/WVR/400x300/4e/476537/18917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600200"/>
            <a:ext cx="2895600" cy="2304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www.holiday-velvet.com/imgs/properties/e/eiffel%20tower%20view_3749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017730"/>
            <a:ext cx="2133600" cy="284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http://www.realadventures.com/listingimages/1020/1020063/m_1020063h.jpg"/>
          <p:cNvPicPr>
            <a:picLocks noChangeAspect="1" noChangeArrowheads="1"/>
          </p:cNvPicPr>
          <p:nvPr/>
        </p:nvPicPr>
        <p:blipFill>
          <a:blip r:embed="rId4" cstate="print"/>
          <a:srcRect r="444" b="7483"/>
          <a:stretch>
            <a:fillRect/>
          </a:stretch>
        </p:blipFill>
        <p:spPr bwMode="auto">
          <a:xfrm>
            <a:off x="1295400" y="4683579"/>
            <a:ext cx="3581400" cy="217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977184" cy="914400"/>
          </a:xfrm>
        </p:spPr>
        <p:txBody>
          <a:bodyPr>
            <a:normAutofit/>
          </a:bodyPr>
          <a:lstStyle/>
          <a:p>
            <a:pPr algn="ctr"/>
            <a:r>
              <a:rPr lang="en-029" sz="3600" dirty="0" err="1" smtClean="0"/>
              <a:t>Une</a:t>
            </a:r>
            <a:r>
              <a:rPr lang="en-029" sz="3600" dirty="0" smtClean="0"/>
              <a:t> </a:t>
            </a:r>
            <a:r>
              <a:rPr lang="en-029" sz="3600" dirty="0" err="1" smtClean="0"/>
              <a:t>Maison</a:t>
            </a:r>
            <a:r>
              <a:rPr lang="en-029" sz="3600" dirty="0" smtClean="0"/>
              <a:t> &lt;&lt; </a:t>
            </a:r>
            <a:r>
              <a:rPr lang="en-029" sz="3600" dirty="0" err="1" smtClean="0"/>
              <a:t>Originale</a:t>
            </a:r>
            <a:r>
              <a:rPr lang="en-029" sz="3600" dirty="0" smtClean="0"/>
              <a:t>&gt;&gt;</a:t>
            </a:r>
            <a:endParaRPr lang="en-029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0" y="1447800"/>
            <a:ext cx="4626159" cy="4724402"/>
          </a:xfrm>
        </p:spPr>
        <p:txBody>
          <a:bodyPr>
            <a:normAutofit/>
          </a:bodyPr>
          <a:lstStyle/>
          <a:p>
            <a:r>
              <a:rPr lang="en-029" sz="1600" dirty="0" err="1" smtClean="0"/>
              <a:t>Cette</a:t>
            </a:r>
            <a:r>
              <a:rPr lang="en-029" sz="1600" dirty="0" smtClean="0"/>
              <a:t>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 se </a:t>
            </a:r>
            <a:r>
              <a:rPr lang="en-029" sz="1600" dirty="0" err="1" smtClean="0"/>
              <a:t>trouve</a:t>
            </a:r>
            <a:r>
              <a:rPr lang="en-029" sz="1600" dirty="0" smtClean="0"/>
              <a:t> à </a:t>
            </a:r>
            <a:r>
              <a:rPr lang="en-029" sz="1600" dirty="0" smtClean="0"/>
              <a:t>Nevada au Colorado</a:t>
            </a:r>
            <a:endParaRPr lang="en-029" sz="1600" dirty="0" smtClean="0"/>
          </a:p>
          <a:p>
            <a:r>
              <a:rPr lang="en-029" sz="1600" dirty="0" err="1" smtClean="0"/>
              <a:t>Dans</a:t>
            </a:r>
            <a:r>
              <a:rPr lang="en-029" sz="1600" dirty="0" smtClean="0"/>
              <a:t> la </a:t>
            </a:r>
            <a:r>
              <a:rPr lang="en-029" sz="1600" dirty="0" err="1" smtClean="0"/>
              <a:t>maison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</a:t>
            </a:r>
            <a:r>
              <a:rPr lang="en-029" sz="1600" dirty="0" err="1" smtClean="0"/>
              <a:t>neuf</a:t>
            </a:r>
            <a:r>
              <a:rPr lang="en-029" sz="1600" dirty="0" smtClean="0"/>
              <a:t> </a:t>
            </a:r>
            <a:r>
              <a:rPr lang="en-029" sz="1600" dirty="0" err="1" smtClean="0"/>
              <a:t>pièces</a:t>
            </a:r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l’intérieur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 y a </a:t>
            </a:r>
            <a:r>
              <a:rPr lang="en-029" sz="1600" dirty="0" err="1" smtClean="0"/>
              <a:t>une</a:t>
            </a:r>
            <a:r>
              <a:rPr lang="en-029" sz="1600" dirty="0" smtClean="0"/>
              <a:t> cuisine,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</a:t>
            </a:r>
            <a:r>
              <a:rPr lang="en-029" sz="1600" dirty="0" smtClean="0"/>
              <a:t> à manger, un salon,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chambre</a:t>
            </a:r>
            <a:r>
              <a:rPr lang="en-029" sz="1600" dirty="0" smtClean="0"/>
              <a:t>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</a:t>
            </a:r>
            <a:r>
              <a:rPr lang="en-029" sz="1600" dirty="0" err="1" smtClean="0"/>
              <a:t>salle</a:t>
            </a:r>
            <a:r>
              <a:rPr lang="en-029" sz="1600" dirty="0" smtClean="0"/>
              <a:t> de </a:t>
            </a:r>
            <a:r>
              <a:rPr lang="en-029" sz="1600" dirty="0" err="1" smtClean="0"/>
              <a:t>bains</a:t>
            </a:r>
            <a:r>
              <a:rPr lang="en-029" sz="1600" dirty="0" smtClean="0"/>
              <a:t> et les WC.</a:t>
            </a:r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l’extérieur</a:t>
            </a:r>
            <a:r>
              <a:rPr lang="en-029" sz="1600" dirty="0" smtClean="0"/>
              <a:t>, </a:t>
            </a:r>
            <a:r>
              <a:rPr lang="en-029" sz="1600" dirty="0" err="1" smtClean="0"/>
              <a:t>il</a:t>
            </a:r>
            <a:r>
              <a:rPr lang="en-029" sz="1600" dirty="0" smtClean="0"/>
              <a:t> y a un </a:t>
            </a:r>
            <a:r>
              <a:rPr lang="en-029" sz="1600" dirty="0" err="1" smtClean="0"/>
              <a:t>jardin</a:t>
            </a:r>
            <a:r>
              <a:rPr lang="en-029" sz="1600" dirty="0" smtClean="0"/>
              <a:t>, </a:t>
            </a:r>
            <a:r>
              <a:rPr lang="en-029" sz="1600" dirty="0" err="1" smtClean="0"/>
              <a:t>une</a:t>
            </a:r>
            <a:r>
              <a:rPr lang="en-029" sz="1600" dirty="0" smtClean="0"/>
              <a:t> piscine et un garage.</a:t>
            </a:r>
          </a:p>
          <a:p>
            <a:endParaRPr lang="en-029" sz="1600" dirty="0" smtClean="0"/>
          </a:p>
          <a:p>
            <a:r>
              <a:rPr lang="en-029" sz="1600" dirty="0" smtClean="0"/>
              <a:t>A </a:t>
            </a:r>
            <a:r>
              <a:rPr lang="en-029" sz="1600" dirty="0" err="1" smtClean="0"/>
              <a:t>vendre</a:t>
            </a:r>
            <a:r>
              <a:rPr lang="en-029" sz="1600" dirty="0" smtClean="0"/>
              <a:t>: £2 </a:t>
            </a:r>
            <a:r>
              <a:rPr lang="en-029" sz="1600" dirty="0" smtClean="0"/>
              <a:t>million</a:t>
            </a:r>
            <a:endParaRPr lang="en-029" sz="1600" dirty="0" smtClean="0"/>
          </a:p>
          <a:p>
            <a:r>
              <a:rPr lang="en-029" sz="1600" dirty="0" err="1" smtClean="0"/>
              <a:t>Appelez</a:t>
            </a:r>
            <a:r>
              <a:rPr lang="en-029" sz="1600" dirty="0" smtClean="0"/>
              <a:t>: +33 2 39 58 03 82</a:t>
            </a:r>
            <a:endParaRPr lang="en-029" sz="1600" dirty="0"/>
          </a:p>
        </p:txBody>
      </p:sp>
      <p:pic>
        <p:nvPicPr>
          <p:cNvPr id="21510" name="Picture 6" descr="corporate-entry-to-living-room-area"/>
          <p:cNvPicPr>
            <a:picLocks noChangeAspect="1" noChangeArrowheads="1"/>
          </p:cNvPicPr>
          <p:nvPr/>
        </p:nvPicPr>
        <p:blipFill>
          <a:blip r:embed="rId2" cstate="print"/>
          <a:srcRect t="8742"/>
          <a:stretch>
            <a:fillRect/>
          </a:stretch>
        </p:blipFill>
        <p:spPr bwMode="auto">
          <a:xfrm>
            <a:off x="4876800" y="4114800"/>
            <a:ext cx="38862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4" name="Picture 10" descr="company-commons-living-room-design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467631"/>
            <a:ext cx="4038600" cy="2390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6" name="Picture 12" descr="http://www.deviantart.com/download/144158266/Abstract_Room_by_3DSe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371600"/>
            <a:ext cx="2461189" cy="2660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121</TotalTime>
  <Words>502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France- Immo Adresse Email: france_immo@frimmo.com.fr </vt:lpstr>
      <vt:lpstr>Une Maison En Ville</vt:lpstr>
      <vt:lpstr>Une Maison à la Campagne</vt:lpstr>
      <vt:lpstr>Une Maison à la Montagne </vt:lpstr>
      <vt:lpstr>Une Maison Au Bord de la Mer</vt:lpstr>
      <vt:lpstr>Un Appartement</vt:lpstr>
      <vt:lpstr>Une Maison &lt;&lt; Originale&gt;&gt;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32</cp:revision>
  <dcterms:created xsi:type="dcterms:W3CDTF">2011-01-28T15:39:17Z</dcterms:created>
  <dcterms:modified xsi:type="dcterms:W3CDTF">2011-02-04T15:51:44Z</dcterms:modified>
</cp:coreProperties>
</file>